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92" r:id="rId6"/>
    <p:sldId id="291" r:id="rId7"/>
    <p:sldId id="290" r:id="rId8"/>
    <p:sldId id="289" r:id="rId9"/>
    <p:sldId id="288" r:id="rId10"/>
    <p:sldId id="29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Митрейкина Андреевна" initials="АМ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572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34C7-35AD-4B11-9975-E6C91539C119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B52B6-D1F4-43CB-8CAD-C9195C6B3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15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7B1E5-1619-4407-AAC8-05B30DBE38D9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AB482-48CD-4F2E-A013-7AD874780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32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20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59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34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1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65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29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28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01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31C4-5AEE-49FC-B2EE-8903EB3279BE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945C-5140-4A5D-9E00-EBB01C7F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8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hb_gekon@edu.27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hb_gekon@edu.27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951" y="-426453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-175317" y="1660359"/>
            <a:ext cx="126111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«Секреты управления»</a:t>
            </a:r>
          </a:p>
          <a:p>
            <a:pPr algn="ctr" eaLnBrk="1" hangingPunct="1">
              <a:defRPr/>
            </a:pP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Кристина Геннадьевна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Бакалэ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,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директор гимназии , Почетный работник общего образования</a:t>
            </a:r>
          </a:p>
          <a:p>
            <a:pPr algn="ctr" eaLnBrk="1" hangingPunct="1">
              <a:defRPr/>
            </a:pP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Елена Николаевна Павлова ,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заместитель директора по УВР высшей квалификационной категории</a:t>
            </a:r>
          </a:p>
          <a:p>
            <a:pPr algn="ctr" eaLnBrk="1" hangingPunct="1">
              <a:defRPr/>
            </a:pPr>
            <a:endParaRPr lang="ru-RU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r" eaLnBrk="1" hangingPunct="1">
              <a:defRPr/>
            </a:pP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Муниципальное автономное общеобразовательное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учреждение г. Хабаровска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«Экономическая гимназия»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9116" y="5580727"/>
            <a:ext cx="856325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spcBef>
                <a:spcPct val="5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680054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, г. Хабаровск, ул. Профессора Даниловского М.П., 22</a:t>
            </a:r>
          </a:p>
          <a:p>
            <a:pPr marL="45720" algn="ctr">
              <a:spcBef>
                <a:spcPct val="5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Сайт гимназии: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http://ecgim.ru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E-mail: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  <a:hlinkClick r:id="rId4"/>
              </a:rPr>
              <a:t>khb_gekon@edu.27.ru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ecgim_khv</a:t>
            </a:r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951" y="-426453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-175317" y="1660359"/>
            <a:ext cx="126111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</a:p>
          <a:p>
            <a:pPr algn="ctr" eaLnBrk="1" hangingPunct="1">
              <a:defRPr/>
            </a:pP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Кристина Геннадьевна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Бакалэ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,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директор гимназии , Почетный работник общего образования</a:t>
            </a:r>
          </a:p>
          <a:p>
            <a:pPr algn="ctr" eaLnBrk="1" hangingPunct="1">
              <a:defRPr/>
            </a:pP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Елена Николаевна Павлова ,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заместитель директора по УВР высшей квалификационной категории</a:t>
            </a:r>
          </a:p>
          <a:p>
            <a:pPr algn="ctr" eaLnBrk="1" hangingPunct="1">
              <a:defRPr/>
            </a:pPr>
            <a:endParaRPr lang="ru-RU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r" eaLnBrk="1" hangingPunct="1">
              <a:defRPr/>
            </a:pP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Муниципальное автономное общеобразовательное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учреждение г. Хабаровска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«Экономическая гимназия»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9116" y="5580727"/>
            <a:ext cx="856325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spcBef>
                <a:spcPct val="5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680054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, г. Хабаровск, ул. Профессора Даниловского М.П., 22</a:t>
            </a:r>
          </a:p>
          <a:p>
            <a:pPr marL="45720" algn="ctr">
              <a:spcBef>
                <a:spcPct val="5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Сайт гимназии: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http://ecgim.ru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E-mail: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  <a:cs typeface="Times New Roman" pitchFamily="18" charset="0"/>
                <a:hlinkClick r:id="rId4"/>
              </a:rPr>
              <a:t>khb_gekon@edu.27.ru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ecgim_khv</a:t>
            </a:r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268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1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979" y="4379495"/>
            <a:ext cx="9020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«Тебя </a:t>
            </a:r>
            <a:r>
              <a:rPr lang="ru-RU" altLang="ru-RU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знают</a:t>
            </a: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все!»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2622884"/>
            <a:ext cx="1082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Имидж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268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2 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2622884"/>
            <a:ext cx="1082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Ответственность и контроль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268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3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979" y="4379495"/>
            <a:ext cx="90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«Цифры имеют значение!»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3453" y="2622884"/>
            <a:ext cx="11638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я должен знать о школе ?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952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4 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4421" y="5197642"/>
            <a:ext cx="890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«Не Я, а МЫ!»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2622884"/>
            <a:ext cx="1082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Команда единомышленников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268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5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22884"/>
            <a:ext cx="12192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Делегирование </a:t>
            </a: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endParaRPr lang="ru-RU" altLang="ru-RU" sz="5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268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6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2622884"/>
            <a:ext cx="1082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Время- твой помощник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268" y="-643021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7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979" y="4379495"/>
            <a:ext cx="90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«Один?!   Возможно многие!»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2622884"/>
            <a:ext cx="1082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Родители и дети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42" y="-594894"/>
            <a:ext cx="13468351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41600" y="1676400"/>
            <a:ext cx="883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463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306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8737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40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62673"/>
              </a:solidFill>
              <a:latin typeface="Georgia"/>
            </a:endParaRPr>
          </a:p>
        </p:txBody>
      </p:sp>
      <p:pic>
        <p:nvPicPr>
          <p:cNvPr id="614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497" y="-44340"/>
            <a:ext cx="4038601" cy="2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53853" y="0"/>
            <a:ext cx="868192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latin typeface="Georgia" pitchFamily="18" charset="0"/>
              </a:rPr>
              <a:t>Секрет 8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9790" y="-58738"/>
            <a:ext cx="88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4106" y="5005137"/>
            <a:ext cx="90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«Самая большая «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печалька</a:t>
            </a:r>
            <a:r>
              <a:rPr lang="ru-RU" alt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»!!!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2622884"/>
            <a:ext cx="1082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Структурное одиночество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19232596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216</Words>
  <Application>Microsoft Office PowerPoint</Application>
  <PresentationFormat>Произвольный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Первичный отчет образовательной организации по направлению инновационной деятельности   </dc:title>
  <dc:creator>Евгений Вячеславович Хачко</dc:creator>
  <cp:lastModifiedBy>Специалист</cp:lastModifiedBy>
  <cp:revision>64</cp:revision>
  <cp:lastPrinted>2018-10-25T06:27:27Z</cp:lastPrinted>
  <dcterms:created xsi:type="dcterms:W3CDTF">2018-05-22T00:42:58Z</dcterms:created>
  <dcterms:modified xsi:type="dcterms:W3CDTF">2021-01-21T23:32:11Z</dcterms:modified>
</cp:coreProperties>
</file>